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4" r:id="rId5"/>
    <p:sldId id="1143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阶训练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4818"/>
            <a:ext cx="11485848" cy="1130246"/>
          </a:xfrm>
        </p:spPr>
        <p:txBody>
          <a:bodyPr/>
          <a:lstStyle/>
          <a:p>
            <a:pPr indent="179387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主要介绍了爱好的重要性、选择合适爱好的方法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以及有助于身体健康和保持思维活跃的爱好类型。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14" y="2924944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805" y="1268760"/>
            <a:ext cx="11631049" cy="159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3175"/>
            <a:ext cx="11485848" cy="10437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you need hobbies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studies have found that people are more positive when they take part in a relaxing activity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also think they might be good for your brain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nature is wonderful exercise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up again or start something else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 let you forget your worries and have fun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an instrument and reading are the best choices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studies have shown that hobbies can give you a sense of achievement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013887"/>
            <a:ext cx="11485848" cy="256724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95006" y="148478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02373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studies have found that people are more positive when they take part in a relaxing activity.”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前文提及一些研究发现的爱好的益处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其他研究表明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爱好可以给你一种成就感。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“Other studies”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与前文形成并列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choose the right hobby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with what you enjoyed in the past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once play football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find it isn’t for you, stop and turn to something new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joining a class or a team will give you a chance to meet other people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316283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nature is wonderful exercise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up again or start something else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 let you forget your worries and have fun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an instrument and reading are the best choices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studies have shown that hobbies can give you a sense of achievement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9998" y="2413338"/>
            <a:ext cx="11485848" cy="256724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8822" y="1406057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980579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“Start with what you enjoyed in the past. Did you once play football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前文建议从过去喜欢的事情开始做起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再次开始做这件事或开始做其他事情。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过去踢足球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的例子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给出具体行动建议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91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relaxing activities are good for physical health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clear that exercise is going to be good for your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review of 94 studies found that dancing three times a week improved balance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older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 out in nature is helpful, whether you’re bike riding or doing something less active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8503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nature is wonderful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up again or start something else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 let you forget your worries and have fun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an instrument and reading are the best choices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studies have shown that hobbies can give you a sense of achievement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3238023"/>
            <a:ext cx="11485848" cy="256724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65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hobbies keep your mind active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the piano or listening to your favourite band can help you make it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Researches have found reading is also good for your brain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let’s take up great hobbies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2132856"/>
            <a:ext cx="11485848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nature is wonderful exercise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up again or start something else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 let you forget your worries and have fun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an instrument and reading are the best choices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studies have shown that hobbies can give you a sense of achievement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276872"/>
            <a:ext cx="11593288" cy="216024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5206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1414686" y="170080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437112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“Which hobbies keep your mind active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“Playing the piano or listening to your favourite band...reading is also good for your brain.”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后文列举了弹钢琴、阅读等活动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学习乐器和阅读是最好的选择。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与后文例子呼应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let’s take up great hobbies.”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下文是总结呼吁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爱好让你忘记烦恼并获得乐趣。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总结爱好的积极影响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15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6078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hobby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you choose it as your hobby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than 20 words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5" y="2123380"/>
            <a:ext cx="3312368" cy="394825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96952"/>
            <a:ext cx="11350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is my hobby. I choose it because I can express my feelings through colours and pictures.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39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547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2025-09-17T20:13:08Z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